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0" r:id="rId2"/>
    <p:sldId id="568" r:id="rId3"/>
    <p:sldId id="569" r:id="rId4"/>
  </p:sldIdLst>
  <p:sldSz cx="12192000" cy="6858000"/>
  <p:notesSz cx="7010400" cy="9296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D9"/>
    <a:srgbClr val="D7DC06"/>
    <a:srgbClr val="6A310A"/>
    <a:srgbClr val="503B00"/>
    <a:srgbClr val="663300"/>
    <a:srgbClr val="CE4102"/>
    <a:srgbClr val="F1E3CE"/>
    <a:srgbClr val="662F0A"/>
    <a:srgbClr val="FFFAEB"/>
    <a:srgbClr val="FFFC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493" autoAdjust="0"/>
    <p:restoredTop sz="95742" autoAdjust="0"/>
  </p:normalViewPr>
  <p:slideViewPr>
    <p:cSldViewPr snapToGrid="0" showGuides="1">
      <p:cViewPr varScale="1">
        <p:scale>
          <a:sx n="88" d="100"/>
          <a:sy n="88" d="100"/>
        </p:scale>
        <p:origin x="69" y="4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66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lf Dellborg" userId="e41f6bcccb8712ff" providerId="LiveId" clId="{E83E5774-A3CC-4342-BB89-15A9E52C5E84}"/>
    <pc:docChg chg="undo custSel modSld">
      <pc:chgData name="Ulf Dellborg" userId="e41f6bcccb8712ff" providerId="LiveId" clId="{E83E5774-A3CC-4342-BB89-15A9E52C5E84}" dt="2026-10-23T13:02:44.602" v="52" actId="14100"/>
      <pc:docMkLst>
        <pc:docMk/>
      </pc:docMkLst>
      <pc:sldChg chg="addSp delSp modSp mod">
        <pc:chgData name="Ulf Dellborg" userId="e41f6bcccb8712ff" providerId="LiveId" clId="{E83E5774-A3CC-4342-BB89-15A9E52C5E84}" dt="2026-10-23T12:57:47.460" v="42" actId="20577"/>
        <pc:sldMkLst>
          <pc:docMk/>
          <pc:sldMk cId="2095628751" sldId="410"/>
        </pc:sldMkLst>
        <pc:spChg chg="mod">
          <ac:chgData name="Ulf Dellborg" userId="e41f6bcccb8712ff" providerId="LiveId" clId="{E83E5774-A3CC-4342-BB89-15A9E52C5E84}" dt="2026-10-23T12:57:47.460" v="42" actId="20577"/>
          <ac:spMkLst>
            <pc:docMk/>
            <pc:sldMk cId="2095628751" sldId="410"/>
            <ac:spMk id="2" creationId="{4E235ECC-D737-F9CA-4D2C-65BF14490985}"/>
          </ac:spMkLst>
        </pc:spChg>
        <pc:picChg chg="add del mod">
          <ac:chgData name="Ulf Dellborg" userId="e41f6bcccb8712ff" providerId="LiveId" clId="{E83E5774-A3CC-4342-BB89-15A9E52C5E84}" dt="2026-10-23T08:30:53.028" v="29" actId="478"/>
          <ac:picMkLst>
            <pc:docMk/>
            <pc:sldMk cId="2095628751" sldId="410"/>
            <ac:picMk id="4" creationId="{5795DEAB-2052-A2A2-258C-7DD48ABC1EA5}"/>
          </ac:picMkLst>
        </pc:picChg>
      </pc:sldChg>
      <pc:sldChg chg="addSp delSp modSp mod">
        <pc:chgData name="Ulf Dellborg" userId="e41f6bcccb8712ff" providerId="LiveId" clId="{E83E5774-A3CC-4342-BB89-15A9E52C5E84}" dt="2026-10-23T12:59:11.589" v="48" actId="14100"/>
        <pc:sldMkLst>
          <pc:docMk/>
          <pc:sldMk cId="3821973601" sldId="568"/>
        </pc:sldMkLst>
        <pc:picChg chg="add mod">
          <ac:chgData name="Ulf Dellborg" userId="e41f6bcccb8712ff" providerId="LiveId" clId="{E83E5774-A3CC-4342-BB89-15A9E52C5E84}" dt="2026-10-23T12:59:11.589" v="48" actId="14100"/>
          <ac:picMkLst>
            <pc:docMk/>
            <pc:sldMk cId="3821973601" sldId="568"/>
            <ac:picMk id="3" creationId="{515CB28B-FCBE-608A-55F4-574D9DB8F636}"/>
          </ac:picMkLst>
        </pc:picChg>
        <pc:picChg chg="add del mod">
          <ac:chgData name="Ulf Dellborg" userId="e41f6bcccb8712ff" providerId="LiveId" clId="{E83E5774-A3CC-4342-BB89-15A9E52C5E84}" dt="2026-10-23T12:57:56.247" v="43" actId="478"/>
          <ac:picMkLst>
            <pc:docMk/>
            <pc:sldMk cId="3821973601" sldId="568"/>
            <ac:picMk id="5" creationId="{83635981-FB3B-5701-79B8-B1F87B1A1512}"/>
          </ac:picMkLst>
        </pc:picChg>
      </pc:sldChg>
      <pc:sldChg chg="addSp delSp modSp mod">
        <pc:chgData name="Ulf Dellborg" userId="e41f6bcccb8712ff" providerId="LiveId" clId="{E83E5774-A3CC-4342-BB89-15A9E52C5E84}" dt="2026-10-23T13:02:44.602" v="52" actId="14100"/>
        <pc:sldMkLst>
          <pc:docMk/>
          <pc:sldMk cId="1943504142" sldId="569"/>
        </pc:sldMkLst>
        <pc:picChg chg="add del mod">
          <ac:chgData name="Ulf Dellborg" userId="e41f6bcccb8712ff" providerId="LiveId" clId="{E83E5774-A3CC-4342-BB89-15A9E52C5E84}" dt="2026-10-23T12:59:19.819" v="49" actId="478"/>
          <ac:picMkLst>
            <pc:docMk/>
            <pc:sldMk cId="1943504142" sldId="569"/>
            <ac:picMk id="3" creationId="{21D489E3-50E5-E4A1-E99F-95421D227B79}"/>
          </ac:picMkLst>
        </pc:picChg>
        <pc:picChg chg="add mod">
          <ac:chgData name="Ulf Dellborg" userId="e41f6bcccb8712ff" providerId="LiveId" clId="{E83E5774-A3CC-4342-BB89-15A9E52C5E84}" dt="2026-10-23T13:02:44.602" v="52" actId="14100"/>
          <ac:picMkLst>
            <pc:docMk/>
            <pc:sldMk cId="1943504142" sldId="569"/>
            <ac:picMk id="4" creationId="{4FC73F7E-5201-FFB2-6F2F-17E87CFCEBC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D6C6B-6B9F-4322-9964-FB552B8068F9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0EAAA-DBBF-4B61-9958-9964B9F6D2F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0856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606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5CEBA-DB6E-3632-009B-24B4C4745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BCCAE3A-968F-EA3A-2FFE-0A112B9A9B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FE640AF-B251-4A30-DBA8-FFC1EE6ED7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13128D-8A12-0232-70B8-C4A55EAE2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447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BBF53-26B1-3FAD-6B73-0F033E39A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5028C15-E27A-9485-1F1B-437A14A4CB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0683A43-510B-C537-B4A3-3E23CE693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CB17558-D138-34E8-4740-1986AA6415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60EAAA-DBBF-4B61-9958-9964B9F6D2F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66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968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9730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151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588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19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825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4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1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522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6410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030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6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 userDrawn="1"/>
        </p:nvSpPr>
        <p:spPr>
          <a:xfrm>
            <a:off x="0" y="6653723"/>
            <a:ext cx="12192000" cy="204277"/>
          </a:xfrm>
          <a:prstGeom prst="rect">
            <a:avLst/>
          </a:prstGeom>
          <a:solidFill>
            <a:srgbClr val="FFFC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</a:t>
            </a:r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8C41C-4AC5-4A1A-855E-93E8357589DE}" type="datetimeFigureOut">
              <a:rPr lang="sv-SE" smtClean="0"/>
              <a:t>2026-10-22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7981-A958-422E-ADC3-793555F26A3A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059" y="6581002"/>
            <a:ext cx="863785" cy="368438"/>
          </a:xfrm>
          <a:prstGeom prst="rect">
            <a:avLst/>
          </a:prstGeom>
        </p:spPr>
      </p:pic>
      <p:sp>
        <p:nvSpPr>
          <p:cNvPr id="9" name="textruta 8"/>
          <p:cNvSpPr txBox="1"/>
          <p:nvPr userDrawn="1"/>
        </p:nvSpPr>
        <p:spPr>
          <a:xfrm>
            <a:off x="0" y="6639430"/>
            <a:ext cx="103105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b="1" baseline="0" dirty="0">
                <a:solidFill>
                  <a:srgbClr val="662F0A"/>
                </a:solidFill>
              </a:rPr>
              <a:t>dellborg@ension.se</a:t>
            </a:r>
          </a:p>
        </p:txBody>
      </p:sp>
      <p:sp>
        <p:nvSpPr>
          <p:cNvPr id="10" name="Rektangel 9"/>
          <p:cNvSpPr/>
          <p:nvPr userDrawn="1"/>
        </p:nvSpPr>
        <p:spPr>
          <a:xfrm>
            <a:off x="11299152" y="6581002"/>
            <a:ext cx="978490" cy="72721"/>
          </a:xfrm>
          <a:prstGeom prst="rect">
            <a:avLst/>
          </a:prstGeom>
          <a:solidFill>
            <a:srgbClr val="EEE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415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235ECC-D737-F9CA-4D2C-65BF14490985}"/>
              </a:ext>
            </a:extLst>
          </p:cNvPr>
          <p:cNvSpPr txBox="1"/>
          <p:nvPr/>
        </p:nvSpPr>
        <p:spPr>
          <a:xfrm>
            <a:off x="2901951" y="2533651"/>
            <a:ext cx="51067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4400" dirty="0"/>
              <a:t>Mall för SWOT-analys</a:t>
            </a:r>
          </a:p>
        </p:txBody>
      </p:sp>
    </p:spTree>
    <p:extLst>
      <p:ext uri="{BB962C8B-B14F-4D97-AF65-F5344CB8AC3E}">
        <p14:creationId xmlns:p14="http://schemas.microsoft.com/office/powerpoint/2010/main" val="209562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CDA80-2084-BD8F-24A4-69B1E0BDD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15CB28B-FCBE-608A-55F4-574D9DB8F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448" y="-87085"/>
            <a:ext cx="9742943" cy="687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7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3BD0F-65FF-36C4-AA5E-31BD5D347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4FC73F7E-5201-FFB2-6F2F-17E87CFCE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534" y="-124410"/>
            <a:ext cx="9768336" cy="6892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0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3687">
        <p:fade/>
      </p:transition>
    </mc:Choice>
    <mc:Fallback xmlns="">
      <p:transition spd="slow" advClick="0" advTm="13687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186855</TotalTime>
  <Words>6</Words>
  <Application>Microsoft Office PowerPoint</Application>
  <PresentationFormat>Bredbild</PresentationFormat>
  <Paragraphs>4</Paragraphs>
  <Slides>3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Office-tema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Ulf</dc:creator>
  <cp:lastModifiedBy>Ulf Dellborg</cp:lastModifiedBy>
  <cp:revision>447</cp:revision>
  <cp:lastPrinted>2024-02-15T07:32:15Z</cp:lastPrinted>
  <dcterms:created xsi:type="dcterms:W3CDTF">2017-05-09T13:13:48Z</dcterms:created>
  <dcterms:modified xsi:type="dcterms:W3CDTF">2026-10-23T13:02:53Z</dcterms:modified>
</cp:coreProperties>
</file>