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410" r:id="rId2"/>
    <p:sldId id="568" r:id="rId3"/>
    <p:sldId id="569" r:id="rId4"/>
  </p:sldIdLst>
  <p:sldSz cx="12192000" cy="6858000"/>
  <p:notesSz cx="7010400" cy="92964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6D9"/>
    <a:srgbClr val="D7DC06"/>
    <a:srgbClr val="6A310A"/>
    <a:srgbClr val="503B00"/>
    <a:srgbClr val="663300"/>
    <a:srgbClr val="CE4102"/>
    <a:srgbClr val="F1E3CE"/>
    <a:srgbClr val="662F0A"/>
    <a:srgbClr val="FFFAEB"/>
    <a:srgbClr val="FFF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2DE97F-5F4D-4A71-8987-D91B887B354D}" v="1" dt="2026-09-23T09:46:04.9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93" autoAdjust="0"/>
    <p:restoredTop sz="95742" autoAdjust="0"/>
  </p:normalViewPr>
  <p:slideViewPr>
    <p:cSldViewPr snapToGrid="0" showGuides="1">
      <p:cViewPr varScale="1">
        <p:scale>
          <a:sx n="67" d="100"/>
          <a:sy n="67" d="100"/>
        </p:scale>
        <p:origin x="658" y="2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66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f Dellborg" userId="e41f6bcccb8712ff" providerId="LiveId" clId="{E83E5774-A3CC-4342-BB89-15A9E52C5E84}"/>
    <pc:docChg chg="undo custSel addSld delSld modSld">
      <pc:chgData name="Ulf Dellborg" userId="e41f6bcccb8712ff" providerId="LiveId" clId="{E83E5774-A3CC-4342-BB89-15A9E52C5E84}" dt="2026-09-23T10:14:40.238" v="65" actId="1076"/>
      <pc:docMkLst>
        <pc:docMk/>
      </pc:docMkLst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053583073" sldId="30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834769855" sldId="312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434952454" sldId="335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95806751" sldId="336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247600930" sldId="33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524671864" sldId="343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426367678" sldId="352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345546320" sldId="353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959935030" sldId="354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099039672" sldId="355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501699835" sldId="356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830329054" sldId="35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970300353" sldId="358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668943473" sldId="359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71954609" sldId="360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018467207" sldId="361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930265365" sldId="362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804792603" sldId="363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7354201" sldId="364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033418895" sldId="365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228012124" sldId="366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098079711" sldId="36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28991789" sldId="368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979614489" sldId="369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167933466" sldId="370"/>
        </pc:sldMkLst>
      </pc:sldChg>
      <pc:sldChg chg="modSp mod">
        <pc:chgData name="Ulf Dellborg" userId="e41f6bcccb8712ff" providerId="LiveId" clId="{E83E5774-A3CC-4342-BB89-15A9E52C5E84}" dt="2026-09-23T09:45:41.763" v="23" actId="1076"/>
        <pc:sldMkLst>
          <pc:docMk/>
          <pc:sldMk cId="2095628751" sldId="410"/>
        </pc:sldMkLst>
        <pc:spChg chg="mod">
          <ac:chgData name="Ulf Dellborg" userId="e41f6bcccb8712ff" providerId="LiveId" clId="{E83E5774-A3CC-4342-BB89-15A9E52C5E84}" dt="2026-09-23T09:45:41.763" v="23" actId="1076"/>
          <ac:spMkLst>
            <pc:docMk/>
            <pc:sldMk cId="2095628751" sldId="410"/>
            <ac:spMk id="2" creationId="{4E235ECC-D737-F9CA-4D2C-65BF14490985}"/>
          </ac:spMkLst>
        </pc:spChg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373308393" sldId="419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664295395" sldId="428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60157389" sldId="438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452717673" sldId="465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925002278" sldId="466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180030604" sldId="46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769138543" sldId="468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878981999" sldId="469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943607175" sldId="471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875747747" sldId="472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212629286" sldId="473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535712897" sldId="474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594188509" sldId="475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719034082" sldId="47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743383255" sldId="479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596134040" sldId="480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484842584" sldId="481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4044798397" sldId="482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500245623" sldId="483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81869768" sldId="484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28283420" sldId="485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72163994" sldId="486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588073401" sldId="48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479624688" sldId="488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835727931" sldId="489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14847408" sldId="490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901155882" sldId="491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560793535" sldId="492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074154390" sldId="493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305253561" sldId="494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4011870220" sldId="495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657907232" sldId="496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4096755989" sldId="49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4028441932" sldId="499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778592945" sldId="500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483296185" sldId="501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685929843" sldId="502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811726453" sldId="503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4147334996" sldId="505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997262229" sldId="50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785551227" sldId="508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65194999" sldId="509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143599433" sldId="511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740153477" sldId="512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4184346972" sldId="513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454943851" sldId="516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952683249" sldId="51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681527548" sldId="518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977473513" sldId="519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240796637" sldId="520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897580790" sldId="521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002627433" sldId="522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345645942" sldId="523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695384202" sldId="525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028697214" sldId="526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894919228" sldId="52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289772837" sldId="528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05173984" sldId="529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551164652" sldId="530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150523355" sldId="531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549997221" sldId="532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695895074" sldId="533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4259623316" sldId="535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829332183" sldId="536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698688952" sldId="53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055062777" sldId="538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122249806" sldId="539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292532472" sldId="540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791552645" sldId="541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200806966" sldId="542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606485368" sldId="543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261023185" sldId="544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477332223" sldId="545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51352204" sldId="546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567122205" sldId="54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4037490952" sldId="548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571955114" sldId="549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358462490" sldId="550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176751190" sldId="551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272241164" sldId="552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550177298" sldId="553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916093264" sldId="554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045952792" sldId="555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955308257" sldId="556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4293090837" sldId="557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987398686" sldId="558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875652477" sldId="559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547774062" sldId="560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355060912" sldId="561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3756987244" sldId="562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97347630" sldId="563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153904152" sldId="564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19627625" sldId="565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444826300" sldId="566"/>
        </pc:sldMkLst>
      </pc:sldChg>
      <pc:sldChg chg="del">
        <pc:chgData name="Ulf Dellborg" userId="e41f6bcccb8712ff" providerId="LiveId" clId="{E83E5774-A3CC-4342-BB89-15A9E52C5E84}" dt="2026-09-23T09:45:57.253" v="24" actId="47"/>
        <pc:sldMkLst>
          <pc:docMk/>
          <pc:sldMk cId="2074368999" sldId="567"/>
        </pc:sldMkLst>
      </pc:sldChg>
      <pc:sldChg chg="addSp delSp modSp mod">
        <pc:chgData name="Ulf Dellborg" userId="e41f6bcccb8712ff" providerId="LiveId" clId="{E83E5774-A3CC-4342-BB89-15A9E52C5E84}" dt="2026-09-23T10:14:29.290" v="62" actId="21"/>
        <pc:sldMkLst>
          <pc:docMk/>
          <pc:sldMk cId="3821973601" sldId="568"/>
        </pc:sldMkLst>
        <pc:picChg chg="add del mod">
          <ac:chgData name="Ulf Dellborg" userId="e41f6bcccb8712ff" providerId="LiveId" clId="{E83E5774-A3CC-4342-BB89-15A9E52C5E84}" dt="2026-09-23T10:02:45.751" v="33" actId="478"/>
          <ac:picMkLst>
            <pc:docMk/>
            <pc:sldMk cId="3821973601" sldId="568"/>
            <ac:picMk id="2" creationId="{E82FD829-2B24-5B44-B869-8A0F8A80C39A}"/>
          </ac:picMkLst>
        </pc:picChg>
        <pc:picChg chg="add mod">
          <ac:chgData name="Ulf Dellborg" userId="e41f6bcccb8712ff" providerId="LiveId" clId="{E83E5774-A3CC-4342-BB89-15A9E52C5E84}" dt="2026-09-23T10:13:12.788" v="52" actId="1076"/>
          <ac:picMkLst>
            <pc:docMk/>
            <pc:sldMk cId="3821973601" sldId="568"/>
            <ac:picMk id="3" creationId="{69E2EC4B-06A4-4461-9E35-FEECF9A07FA4}"/>
          </ac:picMkLst>
        </pc:picChg>
        <pc:picChg chg="add mod">
          <ac:chgData name="Ulf Dellborg" userId="e41f6bcccb8712ff" providerId="LiveId" clId="{E83E5774-A3CC-4342-BB89-15A9E52C5E84}" dt="2026-09-23T10:13:08.590" v="51" actId="1076"/>
          <ac:picMkLst>
            <pc:docMk/>
            <pc:sldMk cId="3821973601" sldId="568"/>
            <ac:picMk id="4" creationId="{A8090938-8A65-8698-AB1A-BC78A918C8A6}"/>
          </ac:picMkLst>
        </pc:picChg>
        <pc:picChg chg="add del mod">
          <ac:chgData name="Ulf Dellborg" userId="e41f6bcccb8712ff" providerId="LiveId" clId="{E83E5774-A3CC-4342-BB89-15A9E52C5E84}" dt="2026-09-23T10:14:29.290" v="62" actId="21"/>
          <ac:picMkLst>
            <pc:docMk/>
            <pc:sldMk cId="3821973601" sldId="568"/>
            <ac:picMk id="6" creationId="{CB9DAB5A-F4F9-0A4B-A6EA-EB5C0E126115}"/>
          </ac:picMkLst>
        </pc:picChg>
        <pc:picChg chg="del">
          <ac:chgData name="Ulf Dellborg" userId="e41f6bcccb8712ff" providerId="LiveId" clId="{E83E5774-A3CC-4342-BB89-15A9E52C5E84}" dt="2026-09-23T09:46:04.963" v="25" actId="478"/>
          <ac:picMkLst>
            <pc:docMk/>
            <pc:sldMk cId="3821973601" sldId="568"/>
            <ac:picMk id="2050" creationId="{0908A0FE-0CCA-B9AB-F513-66BA33334F9C}"/>
          </ac:picMkLst>
        </pc:picChg>
        <pc:picChg chg="del">
          <ac:chgData name="Ulf Dellborg" userId="e41f6bcccb8712ff" providerId="LiveId" clId="{E83E5774-A3CC-4342-BB89-15A9E52C5E84}" dt="2026-09-23T09:46:04.963" v="25" actId="478"/>
          <ac:picMkLst>
            <pc:docMk/>
            <pc:sldMk cId="3821973601" sldId="568"/>
            <ac:picMk id="2052" creationId="{5924089B-06F3-BEBD-534E-B87708A6AF88}"/>
          </ac:picMkLst>
        </pc:picChg>
      </pc:sldChg>
      <pc:sldChg chg="addSp delSp modSp add mod">
        <pc:chgData name="Ulf Dellborg" userId="e41f6bcccb8712ff" providerId="LiveId" clId="{E83E5774-A3CC-4342-BB89-15A9E52C5E84}" dt="2026-09-23T10:14:40.238" v="65" actId="1076"/>
        <pc:sldMkLst>
          <pc:docMk/>
          <pc:sldMk cId="1943504142" sldId="569"/>
        </pc:sldMkLst>
        <pc:spChg chg="add del">
          <ac:chgData name="Ulf Dellborg" userId="e41f6bcccb8712ff" providerId="LiveId" clId="{E83E5774-A3CC-4342-BB89-15A9E52C5E84}" dt="2026-09-23T10:13:43.354" v="55" actId="22"/>
          <ac:spMkLst>
            <pc:docMk/>
            <pc:sldMk cId="1943504142" sldId="569"/>
            <ac:spMk id="3" creationId="{F8965479-4FF5-04C7-B351-D9DFBEC579D6}"/>
          </ac:spMkLst>
        </pc:spChg>
        <pc:picChg chg="del">
          <ac:chgData name="Ulf Dellborg" userId="e41f6bcccb8712ff" providerId="LiveId" clId="{E83E5774-A3CC-4342-BB89-15A9E52C5E84}" dt="2026-09-23T10:02:18.885" v="30" actId="478"/>
          <ac:picMkLst>
            <pc:docMk/>
            <pc:sldMk cId="1943504142" sldId="569"/>
            <ac:picMk id="2" creationId="{80659B6B-DC50-0CCB-AE63-5FE9B4250B87}"/>
          </ac:picMkLst>
        </pc:picChg>
        <pc:picChg chg="add mod">
          <ac:chgData name="Ulf Dellborg" userId="e41f6bcccb8712ff" providerId="LiveId" clId="{E83E5774-A3CC-4342-BB89-15A9E52C5E84}" dt="2026-09-23T10:04:04.724" v="36" actId="1076"/>
          <ac:picMkLst>
            <pc:docMk/>
            <pc:sldMk cId="1943504142" sldId="569"/>
            <ac:picMk id="4" creationId="{459EA935-2A6C-5CA7-027E-8C37FACC1A82}"/>
          </ac:picMkLst>
        </pc:picChg>
        <pc:picChg chg="add del mod">
          <ac:chgData name="Ulf Dellborg" userId="e41f6bcccb8712ff" providerId="LiveId" clId="{E83E5774-A3CC-4342-BB89-15A9E52C5E84}" dt="2026-09-23T10:13:38.199" v="53" actId="478"/>
          <ac:picMkLst>
            <pc:docMk/>
            <pc:sldMk cId="1943504142" sldId="569"/>
            <ac:picMk id="6" creationId="{E6FF6F9B-9615-C163-A474-D1A86D3BCBA2}"/>
          </ac:picMkLst>
        </pc:picChg>
        <pc:picChg chg="add del mod">
          <ac:chgData name="Ulf Dellborg" userId="e41f6bcccb8712ff" providerId="LiveId" clId="{E83E5774-A3CC-4342-BB89-15A9E52C5E84}" dt="2026-09-23T10:14:35.107" v="63" actId="478"/>
          <ac:picMkLst>
            <pc:docMk/>
            <pc:sldMk cId="1943504142" sldId="569"/>
            <ac:picMk id="7" creationId="{BA058781-3403-F7AD-4BF6-B0C267AF5784}"/>
          </ac:picMkLst>
        </pc:picChg>
        <pc:picChg chg="add mod">
          <ac:chgData name="Ulf Dellborg" userId="e41f6bcccb8712ff" providerId="LiveId" clId="{E83E5774-A3CC-4342-BB89-15A9E52C5E84}" dt="2026-09-23T10:14:40.238" v="65" actId="1076"/>
          <ac:picMkLst>
            <pc:docMk/>
            <pc:sldMk cId="1943504142" sldId="569"/>
            <ac:picMk id="9" creationId="{3E4CD4FC-2B9D-B1AB-3C85-A0F56E11EF0C}"/>
          </ac:picMkLst>
        </pc:picChg>
      </pc:sldChg>
      <pc:sldMasterChg chg="delSldLayout">
        <pc:chgData name="Ulf Dellborg" userId="e41f6bcccb8712ff" providerId="LiveId" clId="{E83E5774-A3CC-4342-BB89-15A9E52C5E84}" dt="2026-09-23T09:45:57.253" v="24" actId="47"/>
        <pc:sldMasterMkLst>
          <pc:docMk/>
          <pc:sldMasterMk cId="3214151725" sldId="2147483648"/>
        </pc:sldMasterMkLst>
        <pc:sldLayoutChg chg="del">
          <pc:chgData name="Ulf Dellborg" userId="e41f6bcccb8712ff" providerId="LiveId" clId="{E83E5774-A3CC-4342-BB89-15A9E52C5E84}" dt="2026-09-23T09:45:57.253" v="24" actId="47"/>
          <pc:sldLayoutMkLst>
            <pc:docMk/>
            <pc:sldMasterMk cId="3214151725" sldId="2147483648"/>
            <pc:sldLayoutMk cId="3116455200" sldId="2147483660"/>
          </pc:sldLayoutMkLst>
        </pc:sldLayoutChg>
        <pc:sldLayoutChg chg="del">
          <pc:chgData name="Ulf Dellborg" userId="e41f6bcccb8712ff" providerId="LiveId" clId="{E83E5774-A3CC-4342-BB89-15A9E52C5E84}" dt="2026-09-23T09:45:57.253" v="24" actId="47"/>
          <pc:sldLayoutMkLst>
            <pc:docMk/>
            <pc:sldMasterMk cId="3214151725" sldId="2147483648"/>
            <pc:sldLayoutMk cId="2407633716" sldId="21474836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D6C6B-6B9F-4322-9964-FB552B8068F9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0EAAA-DBBF-4B61-9958-9964B9F6D2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0856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EAAA-DBBF-4B61-9958-9964B9F6D2F4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6062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5CEBA-DB6E-3632-009B-24B4C4745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BCCAE3A-968F-EA3A-2FFE-0A112B9A9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FE640AF-B251-4A30-DBA8-FFC1EE6ED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813128D-8A12-0232-70B8-C4A55EAE2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EAAA-DBBF-4B61-9958-9964B9F6D2F4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447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BBF53-26B1-3FAD-6B73-0F033E39A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5028C15-E27A-9485-1F1B-437A14A4CB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0683A43-510B-C537-B4A3-3E23CE693A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CB17558-D138-34E8-4740-1986AA6415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EAAA-DBBF-4B61-9958-9964B9F6D2F4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663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rgbClr val="EE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968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973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151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588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19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825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4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811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522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410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030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6653723"/>
            <a:ext cx="12192000" cy="204277"/>
          </a:xfrm>
          <a:prstGeom prst="rect">
            <a:avLst/>
          </a:prstGeom>
          <a:solidFill>
            <a:srgbClr val="FFFC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h</a:t>
            </a: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8C41C-4AC5-4A1A-855E-93E8357589DE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059" y="6581002"/>
            <a:ext cx="863785" cy="368438"/>
          </a:xfrm>
          <a:prstGeom prst="rect">
            <a:avLst/>
          </a:prstGeom>
        </p:spPr>
      </p:pic>
      <p:sp>
        <p:nvSpPr>
          <p:cNvPr id="9" name="textruta 8"/>
          <p:cNvSpPr txBox="1"/>
          <p:nvPr userDrawn="1"/>
        </p:nvSpPr>
        <p:spPr>
          <a:xfrm>
            <a:off x="0" y="6639430"/>
            <a:ext cx="10310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b="1" baseline="0" dirty="0">
                <a:solidFill>
                  <a:srgbClr val="662F0A"/>
                </a:solidFill>
              </a:rPr>
              <a:t>dellborg@ension.se</a:t>
            </a:r>
          </a:p>
        </p:txBody>
      </p:sp>
      <p:sp>
        <p:nvSpPr>
          <p:cNvPr id="10" name="Rektangel 9"/>
          <p:cNvSpPr/>
          <p:nvPr userDrawn="1"/>
        </p:nvSpPr>
        <p:spPr>
          <a:xfrm>
            <a:off x="11299152" y="6581002"/>
            <a:ext cx="978490" cy="72721"/>
          </a:xfrm>
          <a:prstGeom prst="rect">
            <a:avLst/>
          </a:prstGeom>
          <a:solidFill>
            <a:srgbClr val="EEE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415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235ECC-D737-F9CA-4D2C-65BF14490985}"/>
              </a:ext>
            </a:extLst>
          </p:cNvPr>
          <p:cNvSpPr txBox="1"/>
          <p:nvPr/>
        </p:nvSpPr>
        <p:spPr>
          <a:xfrm>
            <a:off x="2901951" y="2533651"/>
            <a:ext cx="50123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400" dirty="0"/>
              <a:t>Mall för market story</a:t>
            </a:r>
          </a:p>
        </p:txBody>
      </p:sp>
    </p:spTree>
    <p:extLst>
      <p:ext uri="{BB962C8B-B14F-4D97-AF65-F5344CB8AC3E}">
        <p14:creationId xmlns:p14="http://schemas.microsoft.com/office/powerpoint/2010/main" val="209562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687">
        <p:fade/>
      </p:transition>
    </mc:Choice>
    <mc:Fallback xmlns="">
      <p:transition spd="slow" advClick="0" advTm="1368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CDA80-2084-BD8F-24A4-69B1E0BDD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A8090938-8A65-8698-AB1A-BC78A918C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103"/>
            <a:ext cx="9548737" cy="6741793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69E2EC4B-06A4-4461-9E35-FEECF9A07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40" y="163285"/>
            <a:ext cx="2691860" cy="233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7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687">
        <p:fade/>
      </p:transition>
    </mc:Choice>
    <mc:Fallback xmlns="">
      <p:transition spd="slow" advClick="0" advTm="13687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3BD0F-65FF-36C4-AA5E-31BD5D347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459EA935-2A6C-5CA7-027E-8C37FACC1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484082" cy="669614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3E4CD4FC-2B9D-B1AB-3C85-A0F56E11E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7290" y="137959"/>
            <a:ext cx="2382276" cy="71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0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687">
        <p:fade/>
      </p:transition>
    </mc:Choice>
    <mc:Fallback xmlns="">
      <p:transition spd="slow" advClick="0" advTm="13687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185111</TotalTime>
  <Words>7</Words>
  <Application>Microsoft Office PowerPoint</Application>
  <PresentationFormat>Bredbild</PresentationFormat>
  <Paragraphs>4</Paragraphs>
  <Slides>3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Ulf</dc:creator>
  <cp:lastModifiedBy>Ulf Dellborg</cp:lastModifiedBy>
  <cp:revision>446</cp:revision>
  <cp:lastPrinted>2024-02-15T07:32:15Z</cp:lastPrinted>
  <dcterms:created xsi:type="dcterms:W3CDTF">2017-05-09T13:13:48Z</dcterms:created>
  <dcterms:modified xsi:type="dcterms:W3CDTF">2026-09-23T10:14:47Z</dcterms:modified>
</cp:coreProperties>
</file>