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410" r:id="rId2"/>
    <p:sldId id="568" r:id="rId3"/>
    <p:sldId id="569" r:id="rId4"/>
  </p:sldIdLst>
  <p:sldSz cx="12192000" cy="6858000"/>
  <p:notesSz cx="7010400" cy="92964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EE6D9"/>
    <a:srgbClr val="D7DC06"/>
    <a:srgbClr val="6A310A"/>
    <a:srgbClr val="503B00"/>
    <a:srgbClr val="663300"/>
    <a:srgbClr val="CE4102"/>
    <a:srgbClr val="F1E3CE"/>
    <a:srgbClr val="662F0A"/>
    <a:srgbClr val="FFFAEB"/>
    <a:srgbClr val="FFFC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493" autoAdjust="0"/>
    <p:restoredTop sz="95742" autoAdjust="0"/>
  </p:normalViewPr>
  <p:slideViewPr>
    <p:cSldViewPr snapToGrid="0" showGuides="1">
      <p:cViewPr varScale="1">
        <p:scale>
          <a:sx n="88" d="100"/>
          <a:sy n="88" d="100"/>
        </p:scale>
        <p:origin x="69" y="44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15666"/>
    </p:cViewPr>
  </p:outlin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Ulf Dellborg" userId="e41f6bcccb8712ff" providerId="LiveId" clId="{E83E5774-A3CC-4342-BB89-15A9E52C5E84}"/>
    <pc:docChg chg="undo custSel modSld">
      <pc:chgData name="Ulf Dellborg" userId="e41f6bcccb8712ff" providerId="LiveId" clId="{E83E5774-A3CC-4342-BB89-15A9E52C5E84}" dt="2026-09-24T13:30:59.635" v="25" actId="14100"/>
      <pc:docMkLst>
        <pc:docMk/>
      </pc:docMkLst>
      <pc:sldChg chg="modSp mod">
        <pc:chgData name="Ulf Dellborg" userId="e41f6bcccb8712ff" providerId="LiveId" clId="{E83E5774-A3CC-4342-BB89-15A9E52C5E84}" dt="2026-09-24T13:20:53.100" v="14" actId="20577"/>
        <pc:sldMkLst>
          <pc:docMk/>
          <pc:sldMk cId="2095628751" sldId="410"/>
        </pc:sldMkLst>
        <pc:spChg chg="mod">
          <ac:chgData name="Ulf Dellborg" userId="e41f6bcccb8712ff" providerId="LiveId" clId="{E83E5774-A3CC-4342-BB89-15A9E52C5E84}" dt="2026-09-24T13:20:53.100" v="14" actId="20577"/>
          <ac:spMkLst>
            <pc:docMk/>
            <pc:sldMk cId="2095628751" sldId="410"/>
            <ac:spMk id="2" creationId="{4E235ECC-D737-F9CA-4D2C-65BF14490985}"/>
          </ac:spMkLst>
        </pc:spChg>
      </pc:sldChg>
      <pc:sldChg chg="addSp delSp modSp mod">
        <pc:chgData name="Ulf Dellborg" userId="e41f6bcccb8712ff" providerId="LiveId" clId="{E83E5774-A3CC-4342-BB89-15A9E52C5E84}" dt="2026-09-24T13:24:20.412" v="18" actId="14100"/>
        <pc:sldMkLst>
          <pc:docMk/>
          <pc:sldMk cId="3821973601" sldId="568"/>
        </pc:sldMkLst>
        <pc:picChg chg="del">
          <ac:chgData name="Ulf Dellborg" userId="e41f6bcccb8712ff" providerId="LiveId" clId="{E83E5774-A3CC-4342-BB89-15A9E52C5E84}" dt="2026-09-24T13:24:00.233" v="16" actId="478"/>
          <ac:picMkLst>
            <pc:docMk/>
            <pc:sldMk cId="3821973601" sldId="568"/>
            <ac:picMk id="3" creationId="{69E2EC4B-06A4-4461-9E35-FEECF9A07FA4}"/>
          </ac:picMkLst>
        </pc:picChg>
        <pc:picChg chg="del">
          <ac:chgData name="Ulf Dellborg" userId="e41f6bcccb8712ff" providerId="LiveId" clId="{E83E5774-A3CC-4342-BB89-15A9E52C5E84}" dt="2026-09-24T13:23:56.745" v="15" actId="478"/>
          <ac:picMkLst>
            <pc:docMk/>
            <pc:sldMk cId="3821973601" sldId="568"/>
            <ac:picMk id="4" creationId="{A8090938-8A65-8698-AB1A-BC78A918C8A6}"/>
          </ac:picMkLst>
        </pc:picChg>
        <pc:picChg chg="add mod">
          <ac:chgData name="Ulf Dellborg" userId="e41f6bcccb8712ff" providerId="LiveId" clId="{E83E5774-A3CC-4342-BB89-15A9E52C5E84}" dt="2026-09-24T13:24:20.412" v="18" actId="14100"/>
          <ac:picMkLst>
            <pc:docMk/>
            <pc:sldMk cId="3821973601" sldId="568"/>
            <ac:picMk id="5" creationId="{83635981-FB3B-5701-79B8-B1F87B1A1512}"/>
          </ac:picMkLst>
        </pc:picChg>
      </pc:sldChg>
      <pc:sldChg chg="addSp delSp modSp mod">
        <pc:chgData name="Ulf Dellborg" userId="e41f6bcccb8712ff" providerId="LiveId" clId="{E83E5774-A3CC-4342-BB89-15A9E52C5E84}" dt="2026-09-24T13:30:59.635" v="25" actId="14100"/>
        <pc:sldMkLst>
          <pc:docMk/>
          <pc:sldMk cId="1943504142" sldId="569"/>
        </pc:sldMkLst>
        <pc:picChg chg="add mod">
          <ac:chgData name="Ulf Dellborg" userId="e41f6bcccb8712ff" providerId="LiveId" clId="{E83E5774-A3CC-4342-BB89-15A9E52C5E84}" dt="2026-09-24T13:30:59.635" v="25" actId="14100"/>
          <ac:picMkLst>
            <pc:docMk/>
            <pc:sldMk cId="1943504142" sldId="569"/>
            <ac:picMk id="3" creationId="{21D489E3-50E5-E4A1-E99F-95421D227B79}"/>
          </ac:picMkLst>
        </pc:picChg>
        <pc:picChg chg="del">
          <ac:chgData name="Ulf Dellborg" userId="e41f6bcccb8712ff" providerId="LiveId" clId="{E83E5774-A3CC-4342-BB89-15A9E52C5E84}" dt="2026-09-24T13:30:26.031" v="20" actId="478"/>
          <ac:picMkLst>
            <pc:docMk/>
            <pc:sldMk cId="1943504142" sldId="569"/>
            <ac:picMk id="4" creationId="{459EA935-2A6C-5CA7-027E-8C37FACC1A82}"/>
          </ac:picMkLst>
        </pc:picChg>
        <pc:picChg chg="del">
          <ac:chgData name="Ulf Dellborg" userId="e41f6bcccb8712ff" providerId="LiveId" clId="{E83E5774-A3CC-4342-BB89-15A9E52C5E84}" dt="2026-09-24T13:30:19.114" v="19" actId="478"/>
          <ac:picMkLst>
            <pc:docMk/>
            <pc:sldMk cId="1943504142" sldId="569"/>
            <ac:picMk id="9" creationId="{3E4CD4FC-2B9D-B1AB-3C85-A0F56E11EF0C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970939" y="0"/>
            <a:ext cx="3037840" cy="4664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2D6C6B-6B9F-4322-9964-FB552B8068F9}" type="datetimeFigureOut">
              <a:rPr lang="sv-SE" smtClean="0"/>
              <a:t>2026-09-24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701041" y="4473892"/>
            <a:ext cx="5608320" cy="366045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829968"/>
            <a:ext cx="3037840" cy="4664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970939" y="8829968"/>
            <a:ext cx="3037840" cy="4664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60EAAA-DBBF-4B61-9958-9964B9F6D2F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308560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60EAAA-DBBF-4B61-9958-9964B9F6D2F4}" type="slidenum">
              <a:rPr lang="sv-SE" smtClean="0"/>
              <a:t>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860629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95CEBA-DB6E-3632-009B-24B4C47455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9BCCAE3A-968F-EA3A-2FFE-0A112B9A9BA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1FE640AF-B251-4A30-DBA8-FFC1EE6ED70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6813128D-8A12-0232-70B8-C4A55EAE271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60EAAA-DBBF-4B61-9958-9964B9F6D2F4}" type="slidenum">
              <a:rPr lang="sv-SE" smtClean="0"/>
              <a:t>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114475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1BBF53-26B1-3FAD-6B73-0F033E39AE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55028C15-E27A-9485-1F1B-437A14A4CB4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A0683A43-510B-C537-B4A3-3E23CE693A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BCB17558-D138-34E8-4740-1986AA64156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60EAAA-DBBF-4B61-9958-9964B9F6D2F4}" type="slidenum">
              <a:rPr lang="sv-SE" smtClean="0"/>
              <a:t>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86639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bg>
      <p:bgPr>
        <a:solidFill>
          <a:srgbClr val="EEE6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format på underrubrik i bakgrunden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8C41C-4AC5-4A1A-855E-93E8357589DE}" type="datetimeFigureOut">
              <a:rPr lang="sv-SE" smtClean="0"/>
              <a:t>2026-09-24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97981-A958-422E-ADC3-793555F26A3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49681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8C41C-4AC5-4A1A-855E-93E8357589DE}" type="datetimeFigureOut">
              <a:rPr lang="sv-SE" smtClean="0"/>
              <a:t>2026-09-24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97981-A958-422E-ADC3-793555F26A3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29730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8C41C-4AC5-4A1A-855E-93E8357589DE}" type="datetimeFigureOut">
              <a:rPr lang="sv-SE" smtClean="0"/>
              <a:t>2026-09-24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97981-A958-422E-ADC3-793555F26A3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21517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8C41C-4AC5-4A1A-855E-93E8357589DE}" type="datetimeFigureOut">
              <a:rPr lang="sv-SE" smtClean="0"/>
              <a:t>2026-09-24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97981-A958-422E-ADC3-793555F26A3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65882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8C41C-4AC5-4A1A-855E-93E8357589DE}" type="datetimeFigureOut">
              <a:rPr lang="sv-SE" smtClean="0"/>
              <a:t>2026-09-24</a:t>
            </a:fld>
            <a:endParaRPr lang="sv-SE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97981-A958-422E-ADC3-793555F26A3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31944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8C41C-4AC5-4A1A-855E-93E8357589DE}" type="datetimeFigureOut">
              <a:rPr lang="sv-SE" smtClean="0"/>
              <a:t>2026-09-24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97981-A958-422E-ADC3-793555F26A3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78254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8C41C-4AC5-4A1A-855E-93E8357589DE}" type="datetimeFigureOut">
              <a:rPr lang="sv-SE" smtClean="0"/>
              <a:t>2026-09-24</a:t>
            </a:fld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97981-A958-422E-ADC3-793555F26A3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7464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8C41C-4AC5-4A1A-855E-93E8357589DE}" type="datetimeFigureOut">
              <a:rPr lang="sv-SE" smtClean="0"/>
              <a:t>2026-09-24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97981-A958-422E-ADC3-793555F26A3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08115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8C41C-4AC5-4A1A-855E-93E8357589DE}" type="datetimeFigureOut">
              <a:rPr lang="sv-SE" smtClean="0"/>
              <a:t>2026-09-24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97981-A958-422E-ADC3-793555F26A3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05226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8C41C-4AC5-4A1A-855E-93E8357589DE}" type="datetimeFigureOut">
              <a:rPr lang="sv-SE" smtClean="0"/>
              <a:t>2026-09-24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97981-A958-422E-ADC3-793555F26A3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64103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8C41C-4AC5-4A1A-855E-93E8357589DE}" type="datetimeFigureOut">
              <a:rPr lang="sv-SE" smtClean="0"/>
              <a:t>2026-09-24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97981-A958-422E-ADC3-793555F26A3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40303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6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 userDrawn="1"/>
        </p:nvSpPr>
        <p:spPr>
          <a:xfrm>
            <a:off x="0" y="6653723"/>
            <a:ext cx="12192000" cy="204277"/>
          </a:xfrm>
          <a:prstGeom prst="rect">
            <a:avLst/>
          </a:prstGeom>
          <a:solidFill>
            <a:srgbClr val="FFFC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/>
              <a:t>h</a:t>
            </a:r>
          </a:p>
        </p:txBody>
      </p:sp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08C41C-4AC5-4A1A-855E-93E8357589DE}" type="datetimeFigureOut">
              <a:rPr lang="sv-SE" smtClean="0"/>
              <a:t>2026-09-24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397981-A958-422E-ADC3-793555F26A3A}" type="slidenum">
              <a:rPr lang="sv-SE" smtClean="0"/>
              <a:t>‹#›</a:t>
            </a:fld>
            <a:endParaRPr lang="sv-SE"/>
          </a:p>
        </p:txBody>
      </p:sp>
      <p:pic>
        <p:nvPicPr>
          <p:cNvPr id="7" name="Bildobjekt 6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0059" y="6581002"/>
            <a:ext cx="863785" cy="368438"/>
          </a:xfrm>
          <a:prstGeom prst="rect">
            <a:avLst/>
          </a:prstGeom>
        </p:spPr>
      </p:pic>
      <p:sp>
        <p:nvSpPr>
          <p:cNvPr id="9" name="textruta 8"/>
          <p:cNvSpPr txBox="1"/>
          <p:nvPr userDrawn="1"/>
        </p:nvSpPr>
        <p:spPr>
          <a:xfrm>
            <a:off x="0" y="6639430"/>
            <a:ext cx="103105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800" b="1" baseline="0" dirty="0">
                <a:solidFill>
                  <a:srgbClr val="662F0A"/>
                </a:solidFill>
              </a:rPr>
              <a:t>dellborg@ension.se</a:t>
            </a:r>
          </a:p>
        </p:txBody>
      </p:sp>
      <p:sp>
        <p:nvSpPr>
          <p:cNvPr id="10" name="Rektangel 9"/>
          <p:cNvSpPr/>
          <p:nvPr userDrawn="1"/>
        </p:nvSpPr>
        <p:spPr>
          <a:xfrm>
            <a:off x="11299152" y="6581002"/>
            <a:ext cx="978490" cy="72721"/>
          </a:xfrm>
          <a:prstGeom prst="rect">
            <a:avLst/>
          </a:prstGeom>
          <a:solidFill>
            <a:srgbClr val="EEE6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14151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E235ECC-D737-F9CA-4D2C-65BF14490985}"/>
              </a:ext>
            </a:extLst>
          </p:cNvPr>
          <p:cNvSpPr txBox="1"/>
          <p:nvPr/>
        </p:nvSpPr>
        <p:spPr>
          <a:xfrm>
            <a:off x="2901951" y="2533651"/>
            <a:ext cx="559819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4400" dirty="0"/>
              <a:t>Mall för </a:t>
            </a:r>
            <a:r>
              <a:rPr lang="sv-SE" sz="4400" dirty="0" err="1"/>
              <a:t>kunderjudande</a:t>
            </a:r>
            <a:endParaRPr lang="sv-SE" sz="4400" dirty="0"/>
          </a:p>
        </p:txBody>
      </p:sp>
    </p:spTree>
    <p:extLst>
      <p:ext uri="{BB962C8B-B14F-4D97-AF65-F5344CB8AC3E}">
        <p14:creationId xmlns:p14="http://schemas.microsoft.com/office/powerpoint/2010/main" val="2095628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13687">
        <p:fade/>
      </p:transition>
    </mc:Choice>
    <mc:Fallback xmlns="">
      <p:transition spd="slow" advClick="0" advTm="13687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4CDA80-2084-BD8F-24A4-69B1E0BDDC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>
            <a:extLst>
              <a:ext uri="{FF2B5EF4-FFF2-40B4-BE49-F238E27FC236}">
                <a16:creationId xmlns:a16="http://schemas.microsoft.com/office/drawing/2014/main" id="{83635981-FB3B-5701-79B8-B1F87B1A15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9337" y="0"/>
            <a:ext cx="9539500" cy="6735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1973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13687">
        <p:fade/>
      </p:transition>
    </mc:Choice>
    <mc:Fallback xmlns="">
      <p:transition spd="slow" advClick="0" advTm="13687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E3BD0F-65FF-36C4-AA5E-31BD5D3476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>
            <a:extLst>
              <a:ext uri="{FF2B5EF4-FFF2-40B4-BE49-F238E27FC236}">
                <a16:creationId xmlns:a16="http://schemas.microsoft.com/office/drawing/2014/main" id="{21D489E3-50E5-E4A1-E99F-95421D227B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4947" y="1"/>
            <a:ext cx="9598090" cy="6776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3504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13687">
        <p:fade/>
      </p:transition>
    </mc:Choice>
    <mc:Fallback xmlns="">
      <p:transition spd="slow" advClick="0" advTm="13687">
        <p:fade/>
      </p:transition>
    </mc:Fallback>
  </mc:AlternateContent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185124</TotalTime>
  <Words>6</Words>
  <Application>Microsoft Office PowerPoint</Application>
  <PresentationFormat>Bredbild</PresentationFormat>
  <Paragraphs>4</Paragraphs>
  <Slides>3</Slides>
  <Notes>3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Office-tema</vt:lpstr>
      <vt:lpstr>PowerPoint-presentation</vt:lpstr>
      <vt:lpstr>PowerPoint-presentation</vt:lpstr>
      <vt:lpstr>PowerPoint-presentation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Ulf</dc:creator>
  <cp:lastModifiedBy>Ulf Dellborg</cp:lastModifiedBy>
  <cp:revision>447</cp:revision>
  <cp:lastPrinted>2024-02-15T07:32:15Z</cp:lastPrinted>
  <dcterms:created xsi:type="dcterms:W3CDTF">2017-05-09T13:13:48Z</dcterms:created>
  <dcterms:modified xsi:type="dcterms:W3CDTF">2026-09-24T13:31:05Z</dcterms:modified>
</cp:coreProperties>
</file>